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3" r:id="rId6"/>
    <p:sldId id="261" r:id="rId7"/>
    <p:sldId id="262" r:id="rId8"/>
    <p:sldId id="260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3751EF6-67CC-4EDA-8D10-8C2D9E39DB46}" type="datetimeFigureOut">
              <a:rPr lang="ru-RU" smtClean="0"/>
              <a:t>26.10.2017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21A75DB-A0D1-4B1B-913C-3A84B1603556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51EF6-67CC-4EDA-8D10-8C2D9E39DB46}" type="datetimeFigureOut">
              <a:rPr lang="ru-RU" smtClean="0"/>
              <a:t>26.10.2017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A75DB-A0D1-4B1B-913C-3A84B16035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51EF6-67CC-4EDA-8D10-8C2D9E39DB46}" type="datetimeFigureOut">
              <a:rPr lang="ru-RU" smtClean="0"/>
              <a:t>26.10.2017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A75DB-A0D1-4B1B-913C-3A84B16035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51EF6-67CC-4EDA-8D10-8C2D9E39DB46}" type="datetimeFigureOut">
              <a:rPr lang="ru-RU" smtClean="0"/>
              <a:t>26.10.2017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A75DB-A0D1-4B1B-913C-3A84B16035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51EF6-67CC-4EDA-8D10-8C2D9E39DB46}" type="datetimeFigureOut">
              <a:rPr lang="ru-RU" smtClean="0"/>
              <a:t>26.10.2017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A75DB-A0D1-4B1B-913C-3A84B16035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51EF6-67CC-4EDA-8D10-8C2D9E39DB46}" type="datetimeFigureOut">
              <a:rPr lang="ru-RU" smtClean="0"/>
              <a:t>26.10.2017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A75DB-A0D1-4B1B-913C-3A84B160355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51EF6-67CC-4EDA-8D10-8C2D9E39DB46}" type="datetimeFigureOut">
              <a:rPr lang="ru-RU" smtClean="0"/>
              <a:t>26.10.2017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A75DB-A0D1-4B1B-913C-3A84B16035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51EF6-67CC-4EDA-8D10-8C2D9E39DB46}" type="datetimeFigureOut">
              <a:rPr lang="ru-RU" smtClean="0"/>
              <a:t>26.10.2017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A75DB-A0D1-4B1B-913C-3A84B16035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51EF6-67CC-4EDA-8D10-8C2D9E39DB46}" type="datetimeFigureOut">
              <a:rPr lang="ru-RU" smtClean="0"/>
              <a:t>26.10.2017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A75DB-A0D1-4B1B-913C-3A84B16035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51EF6-67CC-4EDA-8D10-8C2D9E39DB46}" type="datetimeFigureOut">
              <a:rPr lang="ru-RU" smtClean="0"/>
              <a:t>26.10.2017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A75DB-A0D1-4B1B-913C-3A84B1603556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51EF6-67CC-4EDA-8D10-8C2D9E39DB46}" type="datetimeFigureOut">
              <a:rPr lang="ru-RU" smtClean="0"/>
              <a:t>26.10.2017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A75DB-A0D1-4B1B-913C-3A84B16035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3751EF6-67CC-4EDA-8D10-8C2D9E39DB46}" type="datetimeFigureOut">
              <a:rPr lang="ru-RU" smtClean="0"/>
              <a:t>26.10.2017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21A75DB-A0D1-4B1B-913C-3A84B160355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187624" y="1124743"/>
            <a:ext cx="70401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Тема: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«Дидактические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сказки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как средство поддержания интереса в семье к  изучению правил дорожного движения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459008" y="4977021"/>
            <a:ext cx="6768752" cy="10156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Воспитатель   ГБДОУ детский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сад №25  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Курортного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района СПБ «Умка»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Петрова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Евгения Игоревна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265" y="2590384"/>
            <a:ext cx="2376264" cy="342425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538065" y="196976"/>
            <a:ext cx="2088232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</a:t>
            </a:r>
            <a:r>
              <a:rPr lang="en-US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год</a:t>
            </a:r>
            <a:endParaRPr lang="ru-RU" dirty="0">
              <a:solidFill>
                <a:schemeClr val="accent5">
                  <a:lumMod val="20000"/>
                  <a:lumOff val="8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3411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15616" y="1213008"/>
            <a:ext cx="71287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оказание методической помощи родителям в обучении детей  правилам дорожного движения.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15616" y="5229200"/>
            <a:ext cx="7124664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Участники: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дети дошкольного возраста ( от 4 до 7 лет), педагоги, родители.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15616" y="2564904"/>
            <a:ext cx="712879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Ознакомление  детей через сказку с аспектами правил дорожного движения;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детей грамотному поведению на дороге;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 у детей стремления к безопасности.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2538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27784" y="1052736"/>
            <a:ext cx="38884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</a:t>
            </a:r>
            <a:endParaRPr lang="ru-RU" sz="2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87624" y="1859340"/>
            <a:ext cx="70567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Предлагаемая форма </a:t>
            </a:r>
            <a:r>
              <a:rPr lang="ru-RU" sz="24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работе с дошкольниками, так как дети очень эмоциональны, отзывчивы к переживаниям сказочных героев, склонны к подражанию их поступкам.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1971" y="4941168"/>
            <a:ext cx="5728087" cy="1572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121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1780" y="791126"/>
            <a:ext cx="4176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Дидактическая сказка</a:t>
            </a:r>
            <a:endParaRPr lang="ru-RU" sz="2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1685641"/>
            <a:ext cx="7272808" cy="132343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дидактической сказки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передать ребенку новое знание, умение, навык. Показать смысл и важность этого умения. Круг знаний и навыков, которым обучает дидактическая сказка, очень обширен.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2492" y="3105835"/>
            <a:ext cx="73088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может быть замаскированный «под сказку» простой рассказ о том: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43608" y="4813995"/>
            <a:ext cx="2286000" cy="1015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и зачем нужно внимательно переходить дорогу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743908" y="4793690"/>
            <a:ext cx="1872208" cy="1015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чего нужен светофор и зебра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095304" y="4793689"/>
            <a:ext cx="2286000" cy="1015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бывают пешеходные переходы и т.д.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flipH="1">
            <a:off x="2267744" y="3645024"/>
            <a:ext cx="792088" cy="9361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5" idx="2"/>
          </p:cNvCxnSpPr>
          <p:nvPr/>
        </p:nvCxnSpPr>
        <p:spPr>
          <a:xfrm flipH="1">
            <a:off x="4716016" y="3813721"/>
            <a:ext cx="10882" cy="76740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5868144" y="3645024"/>
            <a:ext cx="936104" cy="9361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046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9541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Перспективное планирование по ПДД  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использованием дидактической сказки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0933698"/>
              </p:ext>
            </p:extLst>
          </p:nvPr>
        </p:nvGraphicFramePr>
        <p:xfrm>
          <a:off x="0" y="954107"/>
          <a:ext cx="9144000" cy="6581844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259632"/>
                <a:gridCol w="3384376"/>
                <a:gridCol w="4499992"/>
              </a:tblGrid>
              <a:tr h="5306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430" marR="594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Дидактическая сказка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430" marR="594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Формы работы, которые можно предложить родителям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430" marR="59430" marT="0" marB="0"/>
                </a:tc>
              </a:tr>
              <a:tr h="2309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Сентябрь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430" marR="594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Сказка «Подарок от зебры»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430" marR="594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Информационный </a:t>
                      </a:r>
                      <a:r>
                        <a:rPr lang="ru-RU" sz="1600" dirty="0">
                          <a:effectLst/>
                        </a:rPr>
                        <a:t>буклет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430" marR="59430" marT="0" marB="0"/>
                </a:tc>
              </a:tr>
              <a:tr h="4688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Октябрь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430" marR="594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Сказка «Уроки Светофора»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430" marR="594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Игровая ситуация «Кому и что говорят сигналы»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430" marR="59430" marT="0" marB="0"/>
                </a:tc>
              </a:tr>
              <a:tr h="4688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Ноябрь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430" marR="594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Сказка «Путешествие друзей»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430" marR="594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Изготовление карты-схемы «Дорога от дома до детского сада»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430" marR="59430" marT="0" marB="0"/>
                </a:tc>
              </a:tr>
              <a:tr h="7111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Декабрь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430" marR="594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Сказка «Как дорожные знаки помогли детям спастись»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430" marR="594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Плакат «Дорожные знаки»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430" marR="59430" marT="0" marB="0"/>
                </a:tc>
              </a:tr>
              <a:tr h="9534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Январь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430" marR="594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«Сказка о том, как мальчик Миша стал всегда соблюдать  правила дорожного движения»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430" marR="594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С/р игра «Журналисты» - «Интервью – что я знаю о своем городе»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430" marR="59430" marT="0" marB="0"/>
                </a:tc>
              </a:tr>
              <a:tr h="4688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Февраль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430" marR="594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«Торопыжка на улице»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430" marR="594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Прогулка к остановке «Наблюдение за городским транспортом»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430" marR="59430" marT="0" marB="0"/>
                </a:tc>
              </a:tr>
              <a:tr h="7111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Март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430" marR="594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Сказка  «Почему нельзя играть с мячом возле дороги?»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430" marR="594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Коллаж «Игры детей во дворе»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430" marR="59430" marT="0" marB="0"/>
                </a:tc>
              </a:tr>
              <a:tr h="7111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Апрель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430" marR="594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Сказка «Знакомство Мишки – шалунишки с пешеходной дорожкой»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430" marR="594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Рисование на тему «как я перехожу через дорогу»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430" marR="59430" marT="0" marB="0"/>
                </a:tc>
              </a:tr>
              <a:tr h="7111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Май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430" marR="594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Сказка «Знаем правила движенья, как таблицу умноженья»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430" marR="594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Фотовыставка «Безопасный добрый друг».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430" marR="5943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8748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900523" y="0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Пример буклета</a:t>
            </a:r>
            <a:endParaRPr lang="ru-RU" sz="24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764704"/>
            <a:ext cx="7899097" cy="558431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1806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908720"/>
            <a:ext cx="7444361" cy="526283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7890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44008" y="1052736"/>
            <a:ext cx="37261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«Сказки злые и добрые могут помочь воспитать ум. Сказка может дать ключи для того, чтобы войти в действительность новыми путями, может помочь ребенку узнать мир, может одарить его воображение и научить критически воспринимать окружающий мир»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(Джанни Родари).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102773"/>
            <a:ext cx="3000205" cy="43802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1068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163</TotalTime>
  <Words>413</Words>
  <Application>Microsoft Office PowerPoint</Application>
  <PresentationFormat>Экран (4:3)</PresentationFormat>
  <Paragraphs>54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Остин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Евгения</dc:creator>
  <cp:lastModifiedBy>Мария Валерьевна</cp:lastModifiedBy>
  <cp:revision>17</cp:revision>
  <dcterms:created xsi:type="dcterms:W3CDTF">2016-10-20T11:23:08Z</dcterms:created>
  <dcterms:modified xsi:type="dcterms:W3CDTF">2017-10-26T15:11:27Z</dcterms:modified>
</cp:coreProperties>
</file>