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58" r:id="rId6"/>
    <p:sldId id="262" r:id="rId7"/>
    <p:sldId id="263" r:id="rId8"/>
    <p:sldId id="264" r:id="rId9"/>
    <p:sldId id="259" r:id="rId10"/>
    <p:sldId id="268" r:id="rId11"/>
    <p:sldId id="261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4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4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9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7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4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1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4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1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4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4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82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7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4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6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2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6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0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27DF-C568-4C23-B78E-B4FC30A46D1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710D-BD0A-4D94-B8C5-25B589E73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3500" y="260648"/>
            <a:ext cx="9998901" cy="6120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«Создание семейного маршрута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ДЕТСКИЙ  САД-ДОМ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как средство формирования </a:t>
            </a:r>
            <a:r>
              <a:rPr lang="ru-RU" b="1" dirty="0" smtClean="0"/>
              <a:t>безопасного </a:t>
            </a:r>
            <a:r>
              <a:rPr lang="ru-RU" b="1" dirty="0"/>
              <a:t>поведения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Жирная Л.М.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воспитатель </a:t>
            </a:r>
            <a:r>
              <a:rPr lang="ru-RU" i="1" dirty="0"/>
              <a:t>подготовительной  к школе группы  ГБДОУ д/с №25«Умка» Курортного р-на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3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983673"/>
            <a:ext cx="10127671" cy="326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5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III</a:t>
            </a:r>
            <a:r>
              <a:rPr lang="ru-RU" sz="5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обобщающий</a:t>
            </a:r>
            <a:r>
              <a:rPr lang="ru-RU" sz="5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685800" indent="-6858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обобщение результатов; </a:t>
            </a: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формулировка выводов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4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формление индивидуального маршрута.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28" y="3380915"/>
            <a:ext cx="5029201" cy="3341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4" y="3228514"/>
            <a:ext cx="5029201" cy="3341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28" y="163657"/>
            <a:ext cx="4841655" cy="3217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4"/>
            <a:ext cx="4516583" cy="30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61768"/>
            <a:ext cx="11930741" cy="636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i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lang="ru-RU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осознанно и произвольно применять правила дорожного движения для пешеходов. Осуществлять преемственность ДОУ и школы.</a:t>
            </a:r>
            <a:endParaRPr lang="ru-RU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знания детей о правилах безопасного дорожного движения в качестве пешеходов.</a:t>
            </a:r>
            <a:endParaRPr lang="ru-RU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осознанность и произвольность в выполнении основных правил безопасного поведения на дороге.</a:t>
            </a:r>
            <a:endParaRPr lang="ru-RU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осторожное и осмотрительное отношение к потенциально опасным для человека ситуациям на улице.</a:t>
            </a:r>
            <a:endParaRPr lang="ru-RU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мотивацию детей к школе.</a:t>
            </a:r>
            <a:endParaRPr lang="ru-RU" sz="32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999" y="692727"/>
            <a:ext cx="10598728" cy="577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750"/>
              </a:spcAft>
              <a:buSzPct val="9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спокойного, уверенного, культурного и безопасного следования детей до детского сада и обратно домой.</a:t>
            </a:r>
            <a:endParaRPr lang="ru-RU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750"/>
              </a:spcAft>
              <a:buSzPct val="9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детей предвидеть опасные ситуации и обходить их.</a:t>
            </a:r>
            <a:endParaRPr lang="ru-RU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750"/>
              </a:spcAft>
              <a:buSzPct val="9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родителей и детей к обеспечению безопасности дорожного движения.</a:t>
            </a:r>
            <a:endParaRPr lang="ru-RU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750"/>
              </a:spcAft>
              <a:buSzPct val="90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желания детей посещать школу.</a:t>
            </a:r>
            <a:endParaRPr lang="ru-RU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7" y="284101"/>
            <a:ext cx="10543308" cy="643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Этапы проекта.</a:t>
            </a:r>
            <a:endParaRPr lang="ru-R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подготовительный: </a:t>
            </a: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участников проекта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с родителями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примерного перспективного плана; </a:t>
            </a:r>
          </a:p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материала.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8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8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23" y="263236"/>
            <a:ext cx="6889240" cy="457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9" y="2997716"/>
            <a:ext cx="5548236" cy="36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06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1" y="27712"/>
            <a:ext cx="10584873" cy="666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5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</a:t>
            </a:r>
            <a:r>
              <a:rPr lang="ru-RU" sz="5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исследовательский: </a:t>
            </a:r>
            <a:endParaRPr lang="ru-RU" sz="54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поставленных задач; </a:t>
            </a:r>
            <a:endParaRPr lang="ru-RU" sz="4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составление 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индивидуального безопасного маршрута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следования 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до детского сада и обратно </a:t>
            </a:r>
            <a:r>
              <a:rPr lang="ru-RU" sz="4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домой; </a:t>
            </a:r>
          </a:p>
          <a:p>
            <a:pPr marL="45720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изучение 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безопасного маршрута, и его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освоение; </a:t>
            </a:r>
          </a:p>
          <a:p>
            <a:pPr marL="457200" indent="-457200">
              <a:lnSpc>
                <a:spcPct val="107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</a:t>
            </a:r>
            <a:r>
              <a:rPr lang="ru-RU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 с детьми по теме о Правилах дорожного движения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110836"/>
            <a:ext cx="6159500" cy="4092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6" y="110836"/>
            <a:ext cx="4910927" cy="3263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" y="3103417"/>
            <a:ext cx="5304661" cy="3524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67" y="2969001"/>
            <a:ext cx="5506945" cy="36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138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«Создание семейного маршрута  «ДЕТСКИЙ  САД-ДОМ»  как средство формирования безопасного поведения»  Жирная Л.М.  воспитатель подготовительной  к школе группы  ГБДОУ д/с №25«Умка» Курортного р-на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25-6</cp:lastModifiedBy>
  <cp:revision>27</cp:revision>
  <dcterms:created xsi:type="dcterms:W3CDTF">2017-10-22T15:49:41Z</dcterms:created>
  <dcterms:modified xsi:type="dcterms:W3CDTF">2017-10-26T14:55:34Z</dcterms:modified>
</cp:coreProperties>
</file>