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6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53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0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5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37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56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5" y="260648"/>
            <a:ext cx="7499176" cy="6120680"/>
          </a:xfrm>
        </p:spPr>
        <p:txBody>
          <a:bodyPr>
            <a:noAutofit/>
          </a:bodyPr>
          <a:lstStyle/>
          <a:p>
            <a:r>
              <a:rPr lang="ru-RU" sz="3600" b="1" dirty="0"/>
              <a:t>«Использование образовательного пространства детского сада для увеличения возможностей семьи к формированию устойчивого интереса к изучению правил дорожного движения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Прудникова </a:t>
            </a:r>
            <a:r>
              <a:rPr lang="ru-RU" sz="3600" b="1" i="1" dirty="0"/>
              <a:t>М.В</a:t>
            </a:r>
            <a:r>
              <a:rPr lang="ru-RU" sz="3600" b="1" i="1" dirty="0" smtClean="0"/>
              <a:t>.- </a:t>
            </a:r>
            <a:r>
              <a:rPr lang="ru-RU" sz="3600" i="1" dirty="0" smtClean="0"/>
              <a:t>ст. воспитатель,</a:t>
            </a:r>
            <a:br>
              <a:rPr lang="ru-RU" sz="3600" i="1" dirty="0" smtClean="0"/>
            </a:br>
            <a:r>
              <a:rPr lang="ru-RU" sz="3600" b="1" i="1" dirty="0" err="1" smtClean="0"/>
              <a:t>Сарадоева</a:t>
            </a:r>
            <a:r>
              <a:rPr lang="ru-RU" sz="3600" b="1" i="1" dirty="0" smtClean="0"/>
              <a:t> </a:t>
            </a:r>
            <a:r>
              <a:rPr lang="ru-RU" sz="3600" b="1" i="1" dirty="0"/>
              <a:t>В.В.</a:t>
            </a:r>
            <a:r>
              <a:rPr lang="ru-RU" sz="3600" i="1" dirty="0"/>
              <a:t> </a:t>
            </a:r>
            <a:r>
              <a:rPr lang="ru-RU" sz="3600" i="1" dirty="0" smtClean="0"/>
              <a:t>– методист </a:t>
            </a:r>
            <a:r>
              <a:rPr lang="ru-RU" sz="3600" i="1" dirty="0"/>
              <a:t>ГБДОУ д/с №25 Курортного р-на «Умка»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69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 массовой информации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4704"/>
            <a:ext cx="3755838" cy="5672825"/>
          </a:xfrm>
        </p:spPr>
      </p:pic>
    </p:spTree>
    <p:extLst>
      <p:ext uri="{BB962C8B-B14F-4D97-AF65-F5344CB8AC3E}">
        <p14:creationId xmlns:p14="http://schemas.microsoft.com/office/powerpoint/2010/main" val="37192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 массовой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я Валерьевна\Documents\СКРИНШОТЫ\2016-2017\Новогодняя акция по ПД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164288" cy="42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 массовой информации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656" y="1700808"/>
            <a:ext cx="7191430" cy="40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Пособие по правилам дорожной безопасности: Путешествие на зелёный свет или Школа юного пешехода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29860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3260054" cy="4525963"/>
          </a:xfrm>
        </p:spPr>
      </p:pic>
    </p:spTree>
    <p:extLst>
      <p:ext uri="{BB962C8B-B14F-4D97-AF65-F5344CB8AC3E}">
        <p14:creationId xmlns:p14="http://schemas.microsoft.com/office/powerpoint/2010/main" val="11522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Рекреация как часть образовательного пространства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32912"/>
            <a:ext cx="6768751" cy="5076563"/>
          </a:xfrm>
        </p:spPr>
      </p:pic>
    </p:spTree>
    <p:extLst>
      <p:ext uri="{BB962C8B-B14F-4D97-AF65-F5344CB8AC3E}">
        <p14:creationId xmlns:p14="http://schemas.microsoft.com/office/powerpoint/2010/main" val="36661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Рекреация как часть образовательного пространства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42010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Рекреация как часть образовательного пространства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4" y="1484784"/>
            <a:ext cx="6850632" cy="5137974"/>
          </a:xfrm>
        </p:spPr>
      </p:pic>
    </p:spTree>
    <p:extLst>
      <p:ext uri="{BB962C8B-B14F-4D97-AF65-F5344CB8AC3E}">
        <p14:creationId xmlns:p14="http://schemas.microsoft.com/office/powerpoint/2010/main" val="5121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Коридор как часть образовательного пространства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03" y="1484784"/>
            <a:ext cx="6915613" cy="5186710"/>
          </a:xfrm>
        </p:spPr>
      </p:pic>
    </p:spTree>
    <p:extLst>
      <p:ext uri="{BB962C8B-B14F-4D97-AF65-F5344CB8AC3E}">
        <p14:creationId xmlns:p14="http://schemas.microsoft.com/office/powerpoint/2010/main" val="23227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Коридор как часть образовательного пространства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1239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Центральный холл как часть образовательного пространства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7" y="1600200"/>
            <a:ext cx="7063679" cy="4709120"/>
          </a:xfrm>
        </p:spPr>
      </p:pic>
    </p:spTree>
    <p:extLst>
      <p:ext uri="{BB962C8B-B14F-4D97-AF65-F5344CB8AC3E}">
        <p14:creationId xmlns:p14="http://schemas.microsoft.com/office/powerpoint/2010/main" val="3870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Электронный киоск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124744"/>
            <a:ext cx="7668851" cy="5112568"/>
          </a:xfrm>
        </p:spPr>
      </p:pic>
    </p:spTree>
    <p:extLst>
      <p:ext uri="{BB962C8B-B14F-4D97-AF65-F5344CB8AC3E}">
        <p14:creationId xmlns:p14="http://schemas.microsoft.com/office/powerpoint/2010/main" val="22455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 массовой информации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5688632" cy="5363386"/>
          </a:xfrm>
        </p:spPr>
      </p:pic>
    </p:spTree>
    <p:extLst>
      <p:ext uri="{BB962C8B-B14F-4D97-AF65-F5344CB8AC3E}">
        <p14:creationId xmlns:p14="http://schemas.microsoft.com/office/powerpoint/2010/main" val="8996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«Использование образовательного пространства детского сада для увеличения возможностей семьи к формированию устойчивого интереса к изучению правил дорожного движения»  Прудникова М.В.- ст. воспитатель, Сарадоева В.В. – методист ГБДОУ д/с №25 Курортного р-на «Умка»</vt:lpstr>
      <vt:lpstr>Рекреация как часть образовательного пространства</vt:lpstr>
      <vt:lpstr>Рекреация как часть образовательного пространства</vt:lpstr>
      <vt:lpstr>Рекреация как часть образовательного пространства</vt:lpstr>
      <vt:lpstr>Коридор как часть образовательного пространства</vt:lpstr>
      <vt:lpstr>Коридор как часть образовательного пространства</vt:lpstr>
      <vt:lpstr>Центральный холл как часть образовательного пространства</vt:lpstr>
      <vt:lpstr>Электронный киоск</vt:lpstr>
      <vt:lpstr>Средства массовой информации</vt:lpstr>
      <vt:lpstr>Средства массовой информации</vt:lpstr>
      <vt:lpstr>Средства массовой информации</vt:lpstr>
      <vt:lpstr>Средства массовой информации</vt:lpstr>
      <vt:lpstr>Пособие по правилам дорожной безопасности: Путешествие на зелёный свет или Школа юного пешехода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образовательного пространства детского сада для увеличения возможностей семьи к формированию устойчивого интереса к изучению правил дорожного движения»  Прудникова М.В.- ст. воспитатель, Сарадоева В.В. – методист ГБДОУ д/с №25 Курортного р-на «Умка»</dc:title>
  <dc:creator>Мария Валерьевна</dc:creator>
  <cp:lastModifiedBy>Мария Валерьевна</cp:lastModifiedBy>
  <cp:revision>1</cp:revision>
  <dcterms:created xsi:type="dcterms:W3CDTF">2017-11-03T16:40:19Z</dcterms:created>
  <dcterms:modified xsi:type="dcterms:W3CDTF">2017-11-03T16:41:09Z</dcterms:modified>
</cp:coreProperties>
</file>