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95" r:id="rId2"/>
  </p:sldMasterIdLst>
  <p:sldIdLst>
    <p:sldId id="269" r:id="rId3"/>
    <p:sldId id="256" r:id="rId4"/>
    <p:sldId id="257" r:id="rId5"/>
    <p:sldId id="261" r:id="rId6"/>
    <p:sldId id="258" r:id="rId7"/>
    <p:sldId id="259" r:id="rId8"/>
    <p:sldId id="26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08" y="-7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0544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67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6432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78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11035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80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02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741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845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920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07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041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73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60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162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6019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209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277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838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939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335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8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12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35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040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9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992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78477-C9CD-4500-8E88-3C176AA3A33D}" type="datetimeFigureOut">
              <a:rPr lang="ru-RU" smtClean="0"/>
              <a:t>03.11.2017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E2F30D3-8F5C-4158-A96E-59E923AC46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621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583500" y="260648"/>
            <a:ext cx="9998901" cy="61206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«Семейные фотоконкурсы как инструмент формирования безопасного поведения на дорогах</a:t>
            </a:r>
            <a:r>
              <a:rPr lang="ru-RU" b="1" dirty="0" smtClean="0"/>
              <a:t>»</a:t>
            </a:r>
            <a:br>
              <a:rPr lang="ru-RU" b="1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1" i="1" dirty="0" err="1"/>
              <a:t>Яковель</a:t>
            </a:r>
            <a:r>
              <a:rPr lang="ru-RU" b="1" i="1" dirty="0"/>
              <a:t> О.В. 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i="1" dirty="0" smtClean="0"/>
              <a:t>педагог-организатор </a:t>
            </a:r>
            <a:r>
              <a:rPr lang="ru-RU" i="1" dirty="0"/>
              <a:t>ГБДОУ 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д/с </a:t>
            </a:r>
            <a:r>
              <a:rPr lang="ru-RU" i="1" dirty="0"/>
              <a:t>№25«Умка» Курортного р-на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59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28790"/>
            <a:ext cx="8911687" cy="52803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В ИНСТАГРАМЕ.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894" y="656825"/>
            <a:ext cx="6159925" cy="6165948"/>
          </a:xfrm>
        </p:spPr>
      </p:pic>
    </p:spTree>
    <p:extLst>
      <p:ext uri="{BB962C8B-B14F-4D97-AF65-F5344CB8AC3E}">
        <p14:creationId xmlns:p14="http://schemas.microsoft.com/office/powerpoint/2010/main" val="90939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7" y="1"/>
            <a:ext cx="3855696" cy="6858000"/>
          </a:xfrm>
        </p:spPr>
      </p:pic>
    </p:spTree>
    <p:extLst>
      <p:ext uri="{BB962C8B-B14F-4D97-AF65-F5344CB8AC3E}">
        <p14:creationId xmlns:p14="http://schemas.microsoft.com/office/powerpoint/2010/main" val="410823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938" y="0"/>
            <a:ext cx="3855696" cy="6858000"/>
          </a:xfrm>
        </p:spPr>
      </p:pic>
    </p:spTree>
    <p:extLst>
      <p:ext uri="{BB962C8B-B14F-4D97-AF65-F5344CB8AC3E}">
        <p14:creationId xmlns:p14="http://schemas.microsoft.com/office/powerpoint/2010/main" val="328948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9" y="1"/>
            <a:ext cx="3855696" cy="6858000"/>
          </a:xfrm>
        </p:spPr>
      </p:pic>
    </p:spTree>
    <p:extLst>
      <p:ext uri="{BB962C8B-B14F-4D97-AF65-F5344CB8AC3E}">
        <p14:creationId xmlns:p14="http://schemas.microsoft.com/office/powerpoint/2010/main" val="1658053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490255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ЖЕЛАЮ ВСЕМ РАДОСТИ ТВОРЧЕСТВА!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89212" y="6233373"/>
            <a:ext cx="8915399" cy="180305"/>
          </a:xfrm>
        </p:spPr>
        <p:txBody>
          <a:bodyPr>
            <a:normAutofit fontScale="40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02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977" y="399246"/>
            <a:ext cx="10216725" cy="390229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СЕМЕЙНЫЕ ФОТОКОНКУРСЫ КАК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ИНСТРУМЕНТ ФОРМИРОВАНИЯ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БЕЗОПАСНОГО ПОВЕДЕНИЯ НА ДОРОГАХ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0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450761"/>
            <a:ext cx="8915399" cy="472654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ФОТОВЫСТАВКА В ДЕТСКОМ САДУ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ФОТОКОНКУРС В СОЦИАЛЬНЫХ            СЕТЯХ (В ГРУППЕ В КОНТАКТЕ)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ФОТОКОНКУРС В ИНСТАГРАМЕ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589213" y="5903662"/>
            <a:ext cx="8915399" cy="46377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1678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9212" y="1584101"/>
            <a:ext cx="8915399" cy="157122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ФОТОВЫСТАВКА В ДЕТСКОМ САДУ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6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28" y="0"/>
            <a:ext cx="10287002" cy="68580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98" y="60082"/>
            <a:ext cx="12085187" cy="6797917"/>
          </a:xfrm>
        </p:spPr>
      </p:pic>
    </p:spTree>
    <p:extLst>
      <p:ext uri="{BB962C8B-B14F-4D97-AF65-F5344CB8AC3E}">
        <p14:creationId xmlns:p14="http://schemas.microsoft.com/office/powerpoint/2010/main" val="707661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97" y="0"/>
            <a:ext cx="10325532" cy="6858000"/>
          </a:xfrm>
        </p:spPr>
      </p:pic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8221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0"/>
            <a:ext cx="9122809" cy="684210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5751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90152"/>
            <a:ext cx="8911687" cy="618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ФОТОКОНКУРС В ГРУППЕ В КОНТАКТЕ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78" y="463638"/>
            <a:ext cx="11373302" cy="6394361"/>
          </a:xfrm>
        </p:spPr>
      </p:pic>
    </p:spTree>
    <p:extLst>
      <p:ext uri="{BB962C8B-B14F-4D97-AF65-F5344CB8AC3E}">
        <p14:creationId xmlns:p14="http://schemas.microsoft.com/office/powerpoint/2010/main" val="418009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67848"/>
          </a:xfrm>
        </p:spPr>
      </p:pic>
    </p:spTree>
    <p:extLst>
      <p:ext uri="{BB962C8B-B14F-4D97-AF65-F5344CB8AC3E}">
        <p14:creationId xmlns:p14="http://schemas.microsoft.com/office/powerpoint/2010/main" val="212041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1340</TotalTime>
  <Words>37</Words>
  <Application>Microsoft Office PowerPoint</Application>
  <PresentationFormat>Произвольный</PresentationFormat>
  <Paragraphs>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Легкий дым</vt:lpstr>
      <vt:lpstr>Тема Office</vt:lpstr>
      <vt:lpstr>«Семейные фотоконкурсы как инструмент формирования безопасного поведения на дорогах»  Яковель О.В.  педагог-организатор ГБДОУ  д/с №25«Умка» Курортного р-на</vt:lpstr>
      <vt:lpstr>СЕМЕЙНЫЕ ФОТОКОНКУРСЫ КАК   ИНСТРУМЕНТ ФОРМИРОВАНИЯ   БЕЗОПАСНОГО ПОВЕДЕНИЯ НА ДОРОГАХ</vt:lpstr>
      <vt:lpstr> - ФОТОВЫСТАВКА В ДЕТСКОМ САДУ   - ФОТОКОНКУРС В СОЦИАЛЬНЫХ            СЕТЯХ (В ГРУППЕ В КОНТАКТЕ)   - ФОТОКОНКУРС В ИНСТАГРАМЕ</vt:lpstr>
      <vt:lpstr>ФОТОВЫСТАВКА В ДЕТСКОМ САДУ</vt:lpstr>
      <vt:lpstr>Презентация PowerPoint</vt:lpstr>
      <vt:lpstr>Презентация PowerPoint</vt:lpstr>
      <vt:lpstr>Презентация PowerPoint</vt:lpstr>
      <vt:lpstr>ФОТОКОНКУРС В ГРУППЕ В КОНТАКТЕ</vt:lpstr>
      <vt:lpstr>Презентация PowerPoint</vt:lpstr>
      <vt:lpstr>ФОТОКОНКУРС В ИНСТАГРАМЕ.</vt:lpstr>
      <vt:lpstr>Презентация PowerPoint</vt:lpstr>
      <vt:lpstr>Презентация PowerPoint</vt:lpstr>
      <vt:lpstr>Презентация PowerPoint</vt:lpstr>
      <vt:lpstr>СПАСИБО ЗА ВНИМАНИЕ!   ЖЕЛАЮ ВСЕМ РАДОСТИ ТВОРЧЕСТВА!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 Яковель</dc:creator>
  <cp:lastModifiedBy>Мария Валерьевна</cp:lastModifiedBy>
  <cp:revision>16</cp:revision>
  <dcterms:created xsi:type="dcterms:W3CDTF">2017-10-24T10:10:59Z</dcterms:created>
  <dcterms:modified xsi:type="dcterms:W3CDTF">2017-11-03T16:23:52Z</dcterms:modified>
</cp:coreProperties>
</file>