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263" r:id="rId3"/>
    <p:sldId id="258" r:id="rId4"/>
    <p:sldId id="261" r:id="rId5"/>
    <p:sldId id="256" r:id="rId6"/>
    <p:sldId id="260" r:id="rId7"/>
    <p:sldId id="259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2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00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6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12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86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7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3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85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1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3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89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6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4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4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0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DDAA-C1B9-4E53-8B67-FFE407CAFA6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A2BBE1-CD4F-43EA-827D-DDDA84FE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499176" cy="6120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Технология полноценного сотрудничества</a:t>
            </a:r>
            <a:r>
              <a:rPr lang="ru-RU" b="1" dirty="0" smtClean="0"/>
              <a:t>: «</a:t>
            </a:r>
            <a:r>
              <a:rPr lang="ru-RU" b="1" dirty="0"/>
              <a:t>Семейный дневник образцового участника дорожного движения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Усова Н.В., Овсянникова Н.С. </a:t>
            </a:r>
            <a:r>
              <a:rPr lang="ru-RU" i="1" dirty="0" smtClean="0"/>
              <a:t>воспитатели </a:t>
            </a:r>
            <a:r>
              <a:rPr lang="ru-RU" i="1" dirty="0"/>
              <a:t>подготовительной  к школе  логопедической группы </a:t>
            </a:r>
            <a:r>
              <a:rPr lang="ru-RU" i="1" dirty="0" err="1"/>
              <a:t>ГБДОУд</a:t>
            </a:r>
            <a:r>
              <a:rPr lang="ru-RU" i="1" dirty="0"/>
              <a:t>/с №25«Умка»Курортного р-на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3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7942730" cy="19304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работы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по профилактике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ДДТТ и БДД в ГБДОУ д/с №25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al-ds31.edumsko.ru/uploads/2000/1696/section/99852/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6" y="1768489"/>
            <a:ext cx="3753098" cy="28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bdou288.ru/images/kartinki/gallery/pdd_13032017/1/pdd_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7" y="4317892"/>
            <a:ext cx="3293222" cy="23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rhivurokov.ru/multiurok/f/6/c/f6cce8450e8e3d65ebc4db50da710e6fe43906f1/soviety-roditieliam-i-dietiam-po-sobliudieniiu-pra_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66" y="2033909"/>
            <a:ext cx="3565407" cy="26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989" y="3397641"/>
            <a:ext cx="6275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 smtClean="0">
                <a:solidFill>
                  <a:srgbClr val="F414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ДНЕВНИК ОБРАЗЦОВЫХ УЧАСТНИКОВ ДОРОЖНОГО ДВИЖЕНИЯ</a:t>
            </a:r>
            <a:endParaRPr lang="ru-RU" sz="3200" b="1" i="1" cap="all" dirty="0">
              <a:solidFill>
                <a:srgbClr val="F4140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0595" y="1093694"/>
            <a:ext cx="5826719" cy="154193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полноценного сотрудничества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30595" y="2886324"/>
            <a:ext cx="5826719" cy="22614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ddgazeta.ru/upload/resize_cache/iblock/1df/400_300_1/1df6981ef46af7f07fac8a89ae808c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5" y="259976"/>
            <a:ext cx="8641977" cy="6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ddgazeta.ru/upload/resize_cache/iblock/07f/400_300_1/07f4dff2d1c6b19aa9d47ab87ffb0a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1326777"/>
            <a:ext cx="8238564" cy="46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51" y="746273"/>
            <a:ext cx="2297078" cy="2021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203" y="4371043"/>
            <a:ext cx="3094350" cy="226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543" y="388465"/>
            <a:ext cx="3451184" cy="3882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12" y="2912346"/>
            <a:ext cx="2794891" cy="37265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9" y="95416"/>
            <a:ext cx="6347714" cy="6508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конкурса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6" y="1387596"/>
            <a:ext cx="4516341" cy="29532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ПОБЕДИТЕЛИ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84" y="3662758"/>
            <a:ext cx="5169421" cy="30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28515"/>
            <a:ext cx="6347714" cy="146303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9287" y="675861"/>
            <a:ext cx="56209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4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Грань</vt:lpstr>
      <vt:lpstr>Тема Office</vt:lpstr>
      <vt:lpstr>Технология полноценного сотрудничества: «Семейный дневник образцового участника дорожного движения»  Усова Н.В., Овсянникова Н.С. воспитатели подготовительной  к школе  логопедической группы ГБДОУд/с №25«Умка»Курортного р-на</vt:lpstr>
      <vt:lpstr>Интерактивные формы работы  с родителями по профилактике  ДДТТ и БДД в ГБДОУ д/с №25</vt:lpstr>
      <vt:lpstr>Технология полноценного сотрудничества</vt:lpstr>
      <vt:lpstr>Презентация PowerPoint</vt:lpstr>
      <vt:lpstr>Презентация PowerPoint</vt:lpstr>
      <vt:lpstr>Участники  конкурса </vt:lpstr>
      <vt:lpstr>НАШИ ПОБЕДИТЕЛИ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Мария Валерьевна</cp:lastModifiedBy>
  <cp:revision>9</cp:revision>
  <dcterms:created xsi:type="dcterms:W3CDTF">2017-10-01T14:32:15Z</dcterms:created>
  <dcterms:modified xsi:type="dcterms:W3CDTF">2017-11-03T16:21:37Z</dcterms:modified>
</cp:coreProperties>
</file>