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0" r:id="rId4"/>
    <p:sldId id="269" r:id="rId5"/>
    <p:sldId id="268" r:id="rId6"/>
    <p:sldId id="267" r:id="rId7"/>
    <p:sldId id="266" r:id="rId8"/>
    <p:sldId id="270" r:id="rId9"/>
  </p:sldIdLst>
  <p:sldSz cx="9144000" cy="6858000" type="screen4x3"/>
  <p:notesSz cx="6858000" cy="9144000"/>
  <p:embeddedFontLst>
    <p:embeddedFont>
      <p:font typeface="Matild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4" d="100"/>
          <a:sy n="114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75656" y="980729"/>
            <a:ext cx="7272808" cy="2016223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Содержательно-смысловые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аспекты организации опытно-экспериментальной работы в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ДОУ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5112568" cy="2016224"/>
          </a:xfrm>
        </p:spPr>
        <p:txBody>
          <a:bodyPr/>
          <a:lstStyle/>
          <a:p>
            <a:r>
              <a:rPr lang="ru-RU" sz="20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Научный руководитель сетевой площадки</a:t>
            </a:r>
          </a:p>
          <a:p>
            <a:r>
              <a:rPr lang="ru-RU" sz="20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ГБДОУ №25 Курортного района</a:t>
            </a:r>
          </a:p>
          <a:p>
            <a:r>
              <a:rPr lang="ru-RU" sz="20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ГБДОУ №59 Центрального района</a:t>
            </a:r>
          </a:p>
          <a:p>
            <a:r>
              <a:rPr lang="ru-RU" sz="20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Полякова М.Н.</a:t>
            </a:r>
          </a:p>
          <a:p>
            <a:r>
              <a:rPr lang="ru-RU" sz="20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2018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Основные задачи экспериментальной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площадки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организация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и проведение ОЭР по актуальным направлениям развития системы образования Санкт-Петербурга;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разработка </a:t>
            </a: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нормативных правовых документов</a:t>
            </a:r>
            <a:r>
              <a:rPr lang="ru-RU" sz="2400" b="1" dirty="0">
                <a:ln/>
                <a:solidFill>
                  <a:srgbClr val="C00000"/>
                </a:solidFill>
              </a:rPr>
              <a:t>, </a:t>
            </a: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материалов, рекомендаций</a:t>
            </a:r>
            <a:r>
              <a:rPr lang="ru-RU" sz="2400" b="1" dirty="0">
                <a:ln/>
                <a:solidFill>
                  <a:schemeClr val="accent3"/>
                </a:solidFill>
              </a:rPr>
              <a:t>, отражающих опыт решения проблем по заявленной тематике;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инструментария для внедрения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в образовательных учреждениях города педагогического новшества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этап ОЭР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1640" y="1124744"/>
            <a:ext cx="7355160" cy="532859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 smtClean="0">
                <a:ln/>
                <a:solidFill>
                  <a:srgbClr val="C00000"/>
                </a:solidFill>
              </a:rPr>
              <a:t>Цель:</a:t>
            </a:r>
            <a:r>
              <a:rPr lang="ru-RU" b="1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определение методологических и теоретических основ педагогического новшества </a:t>
            </a:r>
          </a:p>
          <a:p>
            <a:pPr marL="0" indent="0">
              <a:buNone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Для реализации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цели: </a:t>
            </a: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Анализируем имеющийся опыт решения проблемы (аналоговый анализ)</a:t>
            </a: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Оцениваем состояние практики – проводим диагностику, анализируем результаты</a:t>
            </a: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Обобщаем имеющуюся информацию и определяем «болевые точки», требующие изменений </a:t>
            </a: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На основе полученных данных строим  идеальную модель</a:t>
            </a:r>
            <a:r>
              <a:rPr lang="ru-RU" sz="2000" b="1" dirty="0">
                <a:ln/>
                <a:solidFill>
                  <a:schemeClr val="accent3"/>
                </a:solidFill>
              </a:rPr>
              <a:t>,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определяем совокупность условий для достижения новых результатов</a:t>
            </a: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Готовим педагогов для реализации модели (условий)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Пример 1 этапа РИП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632" y="764704"/>
            <a:ext cx="7427168" cy="561662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000" b="1" dirty="0">
                <a:ln/>
                <a:solidFill>
                  <a:srgbClr val="C00000"/>
                </a:solidFill>
              </a:rPr>
              <a:t>Тема: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Поддержка исследовательского поведения детей дошкольного возраста в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ДОО</a:t>
            </a:r>
          </a:p>
          <a:p>
            <a:pPr marL="0" indent="0">
              <a:buNone/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Цель 1 этапа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 построение модели образовательного процесса, ориентированного на поддержку исследовательского поведения детей в ДОО.</a:t>
            </a:r>
          </a:p>
          <a:p>
            <a:pPr marL="0" indent="0">
              <a:buNone/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Концептуальные позиции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равноправная позиция педагога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, обеспечение разных выборов, передача ребенку средств и способов познания мира, недирективная поддержка детских инициатив, открытость и проблемность образовательной среды</a:t>
            </a:r>
          </a:p>
          <a:p>
            <a:pPr marL="0" indent="0">
              <a:buNone/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Результаты диагностики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 проблемы обеспечения выбора для ребенка, проблемы осуществления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недирективной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поддержки, ограничение и статичность пространства образования, ориентация педагогов на передачу представлений,  а не способов и средств познания</a:t>
            </a:r>
          </a:p>
          <a:p>
            <a:pPr marL="0" indent="0">
              <a:buNone/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Подготовка педагогов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 к поддержке инициатив детей, к организации развивающего образовательного пространства, к </a:t>
            </a:r>
            <a:r>
              <a:rPr lang="ru-RU" sz="2000" b="1" smtClean="0">
                <a:ln/>
                <a:solidFill>
                  <a:schemeClr val="accent3"/>
                </a:solidFill>
              </a:rPr>
              <a:t>использованию </a:t>
            </a:r>
            <a:r>
              <a:rPr lang="ru-RU" sz="2000" b="1" smtClean="0">
                <a:ln/>
                <a:solidFill>
                  <a:schemeClr val="accent3"/>
                </a:solidFill>
              </a:rPr>
              <a:t>практик исследовательского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обучения </a:t>
            </a:r>
          </a:p>
          <a:p>
            <a:pPr marL="0" indent="0">
              <a:buNone/>
            </a:pP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2000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этап РИП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1640" y="908720"/>
            <a:ext cx="7355160" cy="521744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>
                <a:ln/>
                <a:solidFill>
                  <a:srgbClr val="C00000"/>
                </a:solidFill>
              </a:rPr>
              <a:t>Цель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: разработка методического обеспечения для реализации теоретических подходов в практику работы ДОУ</a:t>
            </a:r>
          </a:p>
          <a:p>
            <a:pPr marL="0" indent="0">
              <a:buNone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Для реализации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цели: </a:t>
            </a: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адаптируем  к условиям и внедряем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уже имеющийся в практике инновационный опыт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разрабатываем собственные методические продукты: конспекты образовательных форм, методические рекомендации,  картотеки, дидактические средства и пр.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проводим диагностические срезы, анализируя динамику изменений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оптимизируем, совершенствуем имеющиеся условия</a:t>
            </a:r>
          </a:p>
          <a:p>
            <a:pPr marL="0" indent="0">
              <a:buNone/>
            </a:pP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Пример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этапа РИП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7624" y="908720"/>
            <a:ext cx="7499176" cy="576064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000" b="1" dirty="0">
                <a:ln/>
                <a:solidFill>
                  <a:srgbClr val="C00000"/>
                </a:solidFill>
              </a:rPr>
              <a:t>Тема: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Поддержка исследовательского поведения детей дошкольного возраста в ДОО</a:t>
            </a:r>
          </a:p>
          <a:p>
            <a:pPr marL="0" lvl="0" indent="0">
              <a:buNone/>
            </a:pPr>
            <a:r>
              <a:rPr lang="ru-RU" sz="2000" b="1" dirty="0" smtClean="0">
                <a:ln/>
                <a:solidFill>
                  <a:srgbClr val="C00000"/>
                </a:solidFill>
              </a:rPr>
              <a:t>Цель 2 этапа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 проектирование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системы работы по поддержке исследовательского поведения в ДОО и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семье:</a:t>
            </a: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насыщаем форматы «Клубный час», «Утренний круг», ищем свои форматы («дети-детям», событийная технология и пр.)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накапливаем содержание практик исследовательского обучения (квест, игровое экспериментирование, детские практики использования мобильных устройств и пр.)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накапливаем опыт организации изменений в образовательной среде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накапливаем содержание взаимодействия с семьями воспитанников по теме ОЭР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создаем картотеки детских опытов в ДОО и семье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наполняем педагогическую копилку приемами поддержки исследовательского поведения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проводим диагностические срезы </a:t>
            </a:r>
          </a:p>
          <a:p>
            <a:pPr marL="0" lvl="0" indent="0">
              <a:buNone/>
            </a:pP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 marL="0" lvl="0" indent="0">
              <a:buNone/>
            </a:pPr>
            <a:endParaRPr lang="ru-RU" sz="2000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460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этап ОЭР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1640" y="931098"/>
            <a:ext cx="7355160" cy="566625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>
                <a:ln/>
                <a:solidFill>
                  <a:srgbClr val="C00000"/>
                </a:solidFill>
              </a:rPr>
              <a:t>Цель: 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описание полученных продуктов, проектирование форм диссеминации продуктов</a:t>
            </a:r>
          </a:p>
          <a:p>
            <a:pPr marL="0" indent="0">
              <a:buNone/>
            </a:pPr>
            <a:r>
              <a:rPr lang="ru-RU" sz="2400" b="1" dirty="0">
                <a:ln/>
                <a:solidFill>
                  <a:schemeClr val="accent3"/>
                </a:solidFill>
              </a:rPr>
              <a:t>Для реализации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цели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определяем единообразные схемы описания содержания опыта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распределяем функции между педагогами и ответственных за оформление конкретного продукта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проводим обучение педагогов по оформлению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проектируем формы распространения опыта (публикации, обучение педагогов, в т.ч. дистанционное, проведение мероприятий для педагогического сообщества, трансляция через СМИ и пр.)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готовим материалы к конкурсу инновационных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ищем экспертов для оценки полученных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определяем перспективы дальнейшей инновационной деятельности ДОО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endParaRPr lang="ru-RU" sz="2400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sz="2000" b="1" dirty="0">
              <a:ln/>
              <a:solidFill>
                <a:srgbClr val="C00000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49817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Спасибо за терпение и внимание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https://avatars.mds.yandex.net/get-pdb/477388/53e9bbb6-1f24-4b77-9b66-c278f3b9d126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505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Wingdings</vt:lpstr>
      <vt:lpstr>Matilda</vt:lpstr>
      <vt:lpstr>Calibri</vt:lpstr>
      <vt:lpstr>1_Тема Office</vt:lpstr>
      <vt:lpstr>Содержательно-смысловые аспекты организации опытно-экспериментальной работы в ДОУ</vt:lpstr>
      <vt:lpstr>Основные задачи экспериментальной площадки </vt:lpstr>
      <vt:lpstr>1 этап ОЭР</vt:lpstr>
      <vt:lpstr>Пример 1 этапа РИП</vt:lpstr>
      <vt:lpstr>2 этап РИП</vt:lpstr>
      <vt:lpstr>Пример 2 этапа РИП</vt:lpstr>
      <vt:lpstr>3 этап ОЭР</vt:lpstr>
      <vt:lpstr>Спасибо за терпение и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79</cp:revision>
  <dcterms:created xsi:type="dcterms:W3CDTF">2014-07-06T18:18:01Z</dcterms:created>
  <dcterms:modified xsi:type="dcterms:W3CDTF">2019-07-10T20:54:07Z</dcterms:modified>
</cp:coreProperties>
</file>